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7.png"/><Relationship Id="rId4"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2.png"/><Relationship Id="rId4"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2.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7.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6.png"/><Relationship Id="rId6" Type="http://schemas.openxmlformats.org/officeDocument/2006/relationships/image" Target="../media/image49.png"/><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